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2" r:id="rId4"/>
    <p:sldId id="263" r:id="rId5"/>
    <p:sldId id="264" r:id="rId6"/>
    <p:sldId id="266" r:id="rId7"/>
    <p:sldId id="265" r:id="rId8"/>
    <p:sldId id="267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7B761-9509-4D86-AED9-82AACC46DFB0}" type="datetimeFigureOut">
              <a:rPr lang="en-IN" smtClean="0"/>
              <a:t>20-05-2023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43E0D-DE1C-44C8-AD03-496950D4DED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5931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3E0D-DE1C-44C8-AD03-496950D4DEDA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8097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F8DF7-A238-4471-D739-6EAFC3465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74F9F0-4025-5D80-7ADC-1792994FA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F574F-D15E-9CFA-3447-FAC16ACE0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C856-93EE-4CF8-B0C7-35D0FB5AAB2F}" type="datetimeFigureOut">
              <a:rPr lang="en-IN" smtClean="0"/>
              <a:t>20-05-2023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8B6F-0644-9964-2598-6FE7FAC77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7A167-A0C3-BA40-F07C-63BE01C71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7621-83C3-4F28-9BA6-332D1793E2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853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235A7-9940-5A5D-3B9C-C060D92FB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E83E14-B762-A7AC-6A10-36A902705F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269C9-002F-3D98-3E91-1F74DCB40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C856-93EE-4CF8-B0C7-35D0FB5AAB2F}" type="datetimeFigureOut">
              <a:rPr lang="en-IN" smtClean="0"/>
              <a:t>20-05-2023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DAB28-5875-78D4-6477-DEEA6501B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1499F-0F78-7E98-8C16-1B8D50AE6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7621-83C3-4F28-9BA6-332D1793E2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807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8D8E8F-8EAD-A5C3-866C-1826DF6DFF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6AD14-D0D4-BBAC-2C7E-FF5359514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51A80-91D0-9013-4784-45F8D3047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C856-93EE-4CF8-B0C7-35D0FB5AAB2F}" type="datetimeFigureOut">
              <a:rPr lang="en-IN" smtClean="0"/>
              <a:t>20-05-2023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41021-A0FB-8C78-33B8-0A4C47BCD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6CF20-A7D4-00F6-592B-70652285B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7621-83C3-4F28-9BA6-332D1793E2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4342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F9BCA-3C74-F51C-DBC2-FE71DC307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6ACCE-B356-0541-BE37-DB241AAB5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BA839-6643-A9F7-9F5C-66D91454F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C856-93EE-4CF8-B0C7-35D0FB5AAB2F}" type="datetimeFigureOut">
              <a:rPr lang="en-IN" smtClean="0"/>
              <a:t>20-05-2023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36C82-E28F-5EB9-0B1B-6BB9544B8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79949-786F-6B55-BCD0-71C793179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7621-83C3-4F28-9BA6-332D1793E2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0275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0D1C2-4CC0-A057-FCAE-BDA8B375D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6D613-46CF-1593-8AE5-9025F518E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CC000-9280-E8FF-C1D6-5C65BC1FE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C856-93EE-4CF8-B0C7-35D0FB5AAB2F}" type="datetimeFigureOut">
              <a:rPr lang="en-IN" smtClean="0"/>
              <a:t>20-05-2023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4590E-29C3-BFA1-9D83-6D7184BA0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FB8D4-FDA3-0320-2CEB-EC7328949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7621-83C3-4F28-9BA6-332D1793E2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5815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4B6B0-0134-5616-6803-37E911A02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862D0-2123-0721-FBD3-FD58FE83C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B9EF5-198C-FC96-D628-019C7A24A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E0EC4-50A6-7D90-A0B1-0EFCD3C7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C856-93EE-4CF8-B0C7-35D0FB5AAB2F}" type="datetimeFigureOut">
              <a:rPr lang="en-IN" smtClean="0"/>
              <a:t>20-05-2023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DC41D-1225-5213-0644-56496AB5E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C0536-C2AE-708B-E258-CFEA73A25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7621-83C3-4F28-9BA6-332D1793E2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7044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D9870-9778-FAED-4561-B308742E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1FB19-2883-E87C-506F-BEDF9A945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6F7621-889A-9044-8610-11654067E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5E254D-BFA8-A28F-D1B5-B456B7140A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8C64CB-7AF0-BC60-01F1-6E2AEC3123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FE8B3C-4C1B-5959-54D1-5ABADA09C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C856-93EE-4CF8-B0C7-35D0FB5AAB2F}" type="datetimeFigureOut">
              <a:rPr lang="en-IN" smtClean="0"/>
              <a:t>20-05-2023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C71CD8-B0CC-1F55-F959-BA15C8689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F9E57-2625-64E3-95FE-56FC4C9D5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7621-83C3-4F28-9BA6-332D1793E2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4310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B58FE-7061-AA2E-071B-226DC8214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9FD6D9-C370-C4B6-C416-0AC0161C7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C856-93EE-4CF8-B0C7-35D0FB5AAB2F}" type="datetimeFigureOut">
              <a:rPr lang="en-IN" smtClean="0"/>
              <a:t>20-05-2023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C31210-404E-2062-D9CC-A00F0D9A7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A97B69-0795-6B69-DB09-593EAFB2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7621-83C3-4F28-9BA6-332D1793E2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3747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636F94-5AE5-6973-51EE-C5207A225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C856-93EE-4CF8-B0C7-35D0FB5AAB2F}" type="datetimeFigureOut">
              <a:rPr lang="en-IN" smtClean="0"/>
              <a:t>20-05-2023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A044FA-83F2-5CB0-490B-611388F98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ECC29-9406-C4BF-7718-6A3DB7781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7621-83C3-4F28-9BA6-332D1793E2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0237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A6C6B-5210-189D-9EA5-81EE8A19B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C95BB-DF30-7AE4-9F9D-3EDAA89F0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09B41-09F8-07FB-8568-4DC49C11C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3DFBB-7512-1DD1-1873-39B02E89A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C856-93EE-4CF8-B0C7-35D0FB5AAB2F}" type="datetimeFigureOut">
              <a:rPr lang="en-IN" smtClean="0"/>
              <a:t>20-05-2023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F5A154-A8CA-3F8D-B80D-17E8A86B9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6A482-BADF-092B-CF6B-63AE7DA56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7621-83C3-4F28-9BA6-332D1793E2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9886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153D6-C5FC-9FFF-9E11-5FF329EBE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D15D10-15E3-A606-1743-CC3EDB15C8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A385CE-2E32-C1FD-C93D-F5BB7EAA7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69996-E06E-DAD1-96FD-9C53D5929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C856-93EE-4CF8-B0C7-35D0FB5AAB2F}" type="datetimeFigureOut">
              <a:rPr lang="en-IN" smtClean="0"/>
              <a:t>20-05-2023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C463A-A8AC-0C76-AE75-A893E85F7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A754F-6C7B-75D3-2BE7-F5267677D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7621-83C3-4F28-9BA6-332D1793E2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6454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CCF9F-70E7-1AB9-6308-0FB944F77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DC52A-6B0E-D703-E8FF-0DFBB938F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D64C1-AF1C-CD12-F42E-12D653A347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3C856-93EE-4CF8-B0C7-35D0FB5AAB2F}" type="datetimeFigureOut">
              <a:rPr lang="en-IN" smtClean="0"/>
              <a:t>20-05-2023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A2D8F-4F99-618B-68CF-7217BDCDFB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0A548-66E8-F03F-166B-C3B524DD1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87621-83C3-4F28-9BA6-332D1793E2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143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9161F-21A8-14BD-585B-C47CB0A8CB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775" y="3981450"/>
            <a:ext cx="10458450" cy="966788"/>
          </a:xfrm>
        </p:spPr>
        <p:txBody>
          <a:bodyPr>
            <a:normAutofit/>
          </a:bodyPr>
          <a:lstStyle/>
          <a:p>
            <a:r>
              <a:rPr lang="en-IN" sz="4400" dirty="0">
                <a:solidFill>
                  <a:schemeClr val="accent2">
                    <a:lumMod val="50000"/>
                  </a:schemeClr>
                </a:solidFill>
              </a:rPr>
              <a:t>Session 2: Q&amp;A</a:t>
            </a:r>
          </a:p>
        </p:txBody>
      </p:sp>
    </p:spTree>
    <p:extLst>
      <p:ext uri="{BB962C8B-B14F-4D97-AF65-F5344CB8AC3E}">
        <p14:creationId xmlns:p14="http://schemas.microsoft.com/office/powerpoint/2010/main" val="4024118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35000" t="-39000" r="5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126B1B-F8D1-B941-B4F9-7C2406B0F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3357" y="1470026"/>
            <a:ext cx="5005282" cy="375396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4F53FE-60BE-A0DB-AFBD-BD913AE03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8" y="5223987"/>
            <a:ext cx="8382000" cy="13525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C3 plants tend to grow in cooler areas with less light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17905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35000" t="-39000" r="5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126B1B-F8D1-B941-B4F9-7C2406B0F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5731" y="1193801"/>
            <a:ext cx="5000533" cy="375396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4F53FE-60BE-A0DB-AFBD-BD913AE03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8" y="5124448"/>
            <a:ext cx="8382000" cy="13525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dirty="0"/>
              <a:t>C4 plants tend to grow in areas with higher temperatures and more light</a:t>
            </a:r>
          </a:p>
        </p:txBody>
      </p:sp>
    </p:spTree>
    <p:extLst>
      <p:ext uri="{BB962C8B-B14F-4D97-AF65-F5344CB8AC3E}">
        <p14:creationId xmlns:p14="http://schemas.microsoft.com/office/powerpoint/2010/main" val="1047538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35000" t="-39000" r="5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059B6-9895-B63F-F4EF-C196C4DF4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IN" dirty="0"/>
              <a:t>What are the different varieties of plants?</a:t>
            </a:r>
          </a:p>
        </p:txBody>
      </p:sp>
    </p:spTree>
    <p:extLst>
      <p:ext uri="{BB962C8B-B14F-4D97-AF65-F5344CB8AC3E}">
        <p14:creationId xmlns:p14="http://schemas.microsoft.com/office/powerpoint/2010/main" val="1925114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35000" t="-39000" r="5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126B1B-F8D1-B941-B4F9-7C2406B0F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316" y="657520"/>
            <a:ext cx="6435365" cy="482652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4F53FE-60BE-A0DB-AFBD-BD913AE03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8" y="5660730"/>
            <a:ext cx="8382000" cy="1079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Mosses (Bryophytes)</a:t>
            </a:r>
          </a:p>
          <a:p>
            <a:pPr marL="0" indent="0" algn="ctr">
              <a:buNone/>
            </a:pPr>
            <a:r>
              <a:rPr lang="en-US" dirty="0"/>
              <a:t>No leaves, no flowers, no seeds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22983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35000" t="-39000" r="5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126B1B-F8D1-B941-B4F9-7C2406B0F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8316" y="920968"/>
            <a:ext cx="6435365" cy="429962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4F53FE-60BE-A0DB-AFBD-BD913AE03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8" y="5397282"/>
            <a:ext cx="8382000" cy="1079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Ferns (Pteridophytes)</a:t>
            </a:r>
          </a:p>
          <a:p>
            <a:pPr marL="0" indent="0" algn="ctr">
              <a:buNone/>
            </a:pPr>
            <a:r>
              <a:rPr lang="en-US" dirty="0"/>
              <a:t>Have root, leaf and stem systems – no flowers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46155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35000" t="-39000" r="5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126B1B-F8D1-B941-B4F9-7C2406B0F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8316" y="1193801"/>
            <a:ext cx="6435365" cy="375396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4F53FE-60BE-A0DB-AFBD-BD913AE03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8" y="5124449"/>
            <a:ext cx="8382000" cy="1079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Flowering plants (Angiosperms)</a:t>
            </a:r>
          </a:p>
          <a:p>
            <a:pPr marL="0" indent="0" algn="ctr">
              <a:buNone/>
            </a:pPr>
            <a:r>
              <a:rPr lang="en-US" dirty="0"/>
              <a:t>Produce flowers and seeds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52249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35000" t="-39000" r="5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126B1B-F8D1-B941-B4F9-7C2406B0F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9823" y="1193801"/>
            <a:ext cx="5632351" cy="375396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4F53FE-60BE-A0DB-AFBD-BD913AE03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8" y="5124449"/>
            <a:ext cx="8382000" cy="1079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Non-flowering seed-producing plants (Gymnosperms)</a:t>
            </a:r>
          </a:p>
          <a:p>
            <a:pPr marL="0" indent="0" algn="ctr">
              <a:buNone/>
            </a:pPr>
            <a:r>
              <a:rPr lang="en-US" dirty="0"/>
              <a:t>Produce seeds but not flowers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52348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35000" t="-39000" r="5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059B6-9895-B63F-F4EF-C196C4DF4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IN" dirty="0"/>
              <a:t>Do processes like photosynthesis vary or differ with variations in plants?</a:t>
            </a:r>
          </a:p>
        </p:txBody>
      </p:sp>
    </p:spTree>
    <p:extLst>
      <p:ext uri="{BB962C8B-B14F-4D97-AF65-F5344CB8AC3E}">
        <p14:creationId xmlns:p14="http://schemas.microsoft.com/office/powerpoint/2010/main" val="702933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l="-35000" t="-39000" r="5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ntro to photosynthesis (article) | Khan Academy">
            <a:extLst>
              <a:ext uri="{FF2B5EF4-FFF2-40B4-BE49-F238E27FC236}">
                <a16:creationId xmlns:a16="http://schemas.microsoft.com/office/drawing/2014/main" id="{57BA3646-2390-88E8-81B0-3B48C8120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02" y="1387475"/>
            <a:ext cx="7512196" cy="3567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lorophyll">
            <a:extLst>
              <a:ext uri="{FF2B5EF4-FFF2-40B4-BE49-F238E27FC236}">
                <a16:creationId xmlns:a16="http://schemas.microsoft.com/office/drawing/2014/main" id="{84383279-D48C-CBEF-BE89-539DCE551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911" y="4679950"/>
            <a:ext cx="2344464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reen Down Curved Arrow PNG Transparent Background, Free Download #16653 -  FreeIconsPNG">
            <a:extLst>
              <a:ext uri="{FF2B5EF4-FFF2-40B4-BE49-F238E27FC236}">
                <a16:creationId xmlns:a16="http://schemas.microsoft.com/office/drawing/2014/main" id="{B1DC4821-BAE7-0134-039D-9DC7A1AC9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04668" y="4876537"/>
            <a:ext cx="979981" cy="208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D59480-734E-46DB-2816-F83BF0616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5811" y="6409780"/>
            <a:ext cx="8382000" cy="43077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Chlorophyll or ‘green pigment’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7936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35000" t="-39000" r="5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126B1B-F8D1-B941-B4F9-7C2406B0F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3357" y="1193801"/>
            <a:ext cx="5005282" cy="375396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4F53FE-60BE-A0DB-AFBD-BD913AE03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8" y="5124448"/>
            <a:ext cx="8382000" cy="135255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Ghost plant (</a:t>
            </a:r>
            <a:r>
              <a:rPr lang="en-US" i="1" dirty="0" err="1"/>
              <a:t>Monotropa</a:t>
            </a:r>
            <a:r>
              <a:rPr lang="en-US" i="1" dirty="0"/>
              <a:t> </a:t>
            </a:r>
            <a:r>
              <a:rPr lang="en-US" i="1" dirty="0" err="1"/>
              <a:t>uniflora</a:t>
            </a:r>
            <a:r>
              <a:rPr lang="en-US" dirty="0"/>
              <a:t>)</a:t>
            </a:r>
          </a:p>
          <a:p>
            <a:pPr marL="0" indent="0" algn="ctr">
              <a:buNone/>
            </a:pPr>
            <a:r>
              <a:rPr lang="en-US" dirty="0"/>
              <a:t>One of ~3000 plant species that don’t photosynthesize</a:t>
            </a:r>
          </a:p>
          <a:p>
            <a:pPr marL="0" indent="0" algn="ctr">
              <a:buNone/>
            </a:pPr>
            <a:r>
              <a:rPr lang="en-IN" dirty="0"/>
              <a:t>‘Myco-heterotrophy’</a:t>
            </a:r>
          </a:p>
        </p:txBody>
      </p:sp>
    </p:spTree>
    <p:extLst>
      <p:ext uri="{BB962C8B-B14F-4D97-AF65-F5344CB8AC3E}">
        <p14:creationId xmlns:p14="http://schemas.microsoft.com/office/powerpoint/2010/main" val="2993046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121</Words>
  <Application>Microsoft Office PowerPoint</Application>
  <PresentationFormat>Widescreen</PresentationFormat>
  <Paragraphs>18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Session 2: Q&amp;A</vt:lpstr>
      <vt:lpstr>What are the different varieties of plants?</vt:lpstr>
      <vt:lpstr>PowerPoint Presentation</vt:lpstr>
      <vt:lpstr>PowerPoint Presentation</vt:lpstr>
      <vt:lpstr>PowerPoint Presentation</vt:lpstr>
      <vt:lpstr>PowerPoint Presentation</vt:lpstr>
      <vt:lpstr>Do processes like photosynthesis vary or differ with variations in plants?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 and the carbon cycle</dc:title>
  <dc:creator>Priyanjana Pramanik</dc:creator>
  <cp:lastModifiedBy>Priyanjana Pramanik</cp:lastModifiedBy>
  <cp:revision>6</cp:revision>
  <dcterms:created xsi:type="dcterms:W3CDTF">2023-05-19T18:08:25Z</dcterms:created>
  <dcterms:modified xsi:type="dcterms:W3CDTF">2023-05-20T09:05:17Z</dcterms:modified>
</cp:coreProperties>
</file>